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9" d="100"/>
          <a:sy n="79" d="100"/>
        </p:scale>
        <p:origin x="48" y="1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114760-A075-438D-9D48-C59EBB1207F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7F64B0-0FAB-4DF8-8509-048C3C8E15B9}">
      <dgm:prSet phldrT="[Text]"/>
      <dgm:spPr/>
      <dgm:t>
        <a:bodyPr/>
        <a:lstStyle/>
        <a:p>
          <a:r>
            <a:rPr lang="en-US" dirty="0" smtClean="0"/>
            <a:t>PEMILU</a:t>
          </a:r>
          <a:endParaRPr lang="en-US" dirty="0"/>
        </a:p>
      </dgm:t>
    </dgm:pt>
    <dgm:pt modelId="{4CBE8B05-C04D-4E4A-9FFE-CA6A5C3441F6}" type="parTrans" cxnId="{82D82F8E-C959-4D52-A46D-20B6684C99F8}">
      <dgm:prSet/>
      <dgm:spPr/>
      <dgm:t>
        <a:bodyPr/>
        <a:lstStyle/>
        <a:p>
          <a:endParaRPr lang="en-US"/>
        </a:p>
      </dgm:t>
    </dgm:pt>
    <dgm:pt modelId="{250EEBE9-7FF9-42CD-A2BE-B13A6C3A3FE3}" type="sibTrans" cxnId="{82D82F8E-C959-4D52-A46D-20B6684C99F8}">
      <dgm:prSet/>
      <dgm:spPr/>
      <dgm:t>
        <a:bodyPr/>
        <a:lstStyle/>
        <a:p>
          <a:endParaRPr lang="en-US"/>
        </a:p>
      </dgm:t>
    </dgm:pt>
    <dgm:pt modelId="{61AB44D7-9174-4AC9-8FE0-75ED6079B5AF}">
      <dgm:prSet phldrT="[Text]" custT="1"/>
      <dgm:spPr/>
      <dgm:t>
        <a:bodyPr/>
        <a:lstStyle/>
        <a:p>
          <a:r>
            <a:rPr lang="en-US" sz="2000" dirty="0" smtClean="0"/>
            <a:t>PESERTA</a:t>
          </a:r>
          <a:endParaRPr lang="en-US" sz="2000" dirty="0"/>
        </a:p>
      </dgm:t>
    </dgm:pt>
    <dgm:pt modelId="{7C9AA5B9-431C-48B3-AB29-0163ECD9D579}" type="parTrans" cxnId="{9D83E273-3926-466A-8E7E-4ADE83D3C90D}">
      <dgm:prSet/>
      <dgm:spPr/>
      <dgm:t>
        <a:bodyPr/>
        <a:lstStyle/>
        <a:p>
          <a:endParaRPr lang="en-US"/>
        </a:p>
      </dgm:t>
    </dgm:pt>
    <dgm:pt modelId="{FA45911C-FA16-40E4-8E2B-0DCF3B3C0073}" type="sibTrans" cxnId="{9D83E273-3926-466A-8E7E-4ADE83D3C90D}">
      <dgm:prSet/>
      <dgm:spPr/>
      <dgm:t>
        <a:bodyPr/>
        <a:lstStyle/>
        <a:p>
          <a:endParaRPr lang="en-US"/>
        </a:p>
      </dgm:t>
    </dgm:pt>
    <dgm:pt modelId="{7FF4BE22-3410-4867-B958-EF499C3056AE}">
      <dgm:prSet phldrT="[Text]" custT="1"/>
      <dgm:spPr/>
      <dgm:t>
        <a:bodyPr/>
        <a:lstStyle/>
        <a:p>
          <a:r>
            <a:rPr lang="en-US" sz="2000" dirty="0" smtClean="0"/>
            <a:t>PEMILIH</a:t>
          </a:r>
          <a:endParaRPr lang="en-US" sz="2000" dirty="0"/>
        </a:p>
      </dgm:t>
    </dgm:pt>
    <dgm:pt modelId="{DE0DD5F3-D6E7-45CF-B4AC-17C92D912118}" type="parTrans" cxnId="{82A701BC-8FB1-42F2-9239-33F4767B0264}">
      <dgm:prSet/>
      <dgm:spPr/>
      <dgm:t>
        <a:bodyPr/>
        <a:lstStyle/>
        <a:p>
          <a:endParaRPr lang="en-US"/>
        </a:p>
      </dgm:t>
    </dgm:pt>
    <dgm:pt modelId="{4A79DBA9-D993-47BA-9120-C11EC8777C9A}" type="sibTrans" cxnId="{82A701BC-8FB1-42F2-9239-33F4767B0264}">
      <dgm:prSet/>
      <dgm:spPr/>
      <dgm:t>
        <a:bodyPr/>
        <a:lstStyle/>
        <a:p>
          <a:endParaRPr lang="en-US"/>
        </a:p>
      </dgm:t>
    </dgm:pt>
    <dgm:pt modelId="{61F1E8AA-48B6-4970-9625-AE378DB8098E}">
      <dgm:prSet phldrT="[Text]" custT="1"/>
      <dgm:spPr/>
      <dgm:t>
        <a:bodyPr/>
        <a:lstStyle/>
        <a:p>
          <a:r>
            <a:rPr lang="en-US" sz="1800" dirty="0" smtClean="0"/>
            <a:t>PENYELENGGARA</a:t>
          </a:r>
          <a:endParaRPr lang="en-US" sz="1800" dirty="0"/>
        </a:p>
      </dgm:t>
    </dgm:pt>
    <dgm:pt modelId="{F6663961-F137-468E-BA42-9F3CD3336975}" type="parTrans" cxnId="{B7021753-AEEF-4CBB-A51F-EC9186AC4166}">
      <dgm:prSet/>
      <dgm:spPr/>
      <dgm:t>
        <a:bodyPr/>
        <a:lstStyle/>
        <a:p>
          <a:endParaRPr lang="en-US"/>
        </a:p>
      </dgm:t>
    </dgm:pt>
    <dgm:pt modelId="{46EEB9C1-770F-4CA5-8650-1F3AA5EC6E63}" type="sibTrans" cxnId="{B7021753-AEEF-4CBB-A51F-EC9186AC4166}">
      <dgm:prSet/>
      <dgm:spPr/>
      <dgm:t>
        <a:bodyPr/>
        <a:lstStyle/>
        <a:p>
          <a:endParaRPr lang="en-US"/>
        </a:p>
      </dgm:t>
    </dgm:pt>
    <dgm:pt modelId="{845A8B28-B556-41AA-848E-FC8A8FC1E742}">
      <dgm:prSet phldrT="[Text]"/>
      <dgm:spPr/>
      <dgm:t>
        <a:bodyPr/>
        <a:lstStyle/>
        <a:p>
          <a:endParaRPr lang="en-US" dirty="0"/>
        </a:p>
      </dgm:t>
    </dgm:pt>
    <dgm:pt modelId="{8D83A39D-6335-4820-9C92-32854F7D1E52}" type="parTrans" cxnId="{04C8617B-1817-4DBF-BD86-DBDC2C2CF45B}">
      <dgm:prSet/>
      <dgm:spPr/>
      <dgm:t>
        <a:bodyPr/>
        <a:lstStyle/>
        <a:p>
          <a:endParaRPr lang="en-US"/>
        </a:p>
      </dgm:t>
    </dgm:pt>
    <dgm:pt modelId="{A0441FEB-0991-4B37-8353-818DC60C3BFB}" type="sibTrans" cxnId="{04C8617B-1817-4DBF-BD86-DBDC2C2CF45B}">
      <dgm:prSet/>
      <dgm:spPr/>
      <dgm:t>
        <a:bodyPr/>
        <a:lstStyle/>
        <a:p>
          <a:endParaRPr lang="en-US"/>
        </a:p>
      </dgm:t>
    </dgm:pt>
    <dgm:pt modelId="{C4A848A8-CE0E-4557-AC8B-6478BC0ECE16}" type="pres">
      <dgm:prSet presAssocID="{B5114760-A075-438D-9D48-C59EBB1207F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E67710-B994-4EE5-A226-0105E181AD23}" type="pres">
      <dgm:prSet presAssocID="{127F64B0-0FAB-4DF8-8509-048C3C8E15B9}" presName="centerShape" presStyleLbl="node0" presStyleIdx="0" presStyleCnt="1"/>
      <dgm:spPr/>
      <dgm:t>
        <a:bodyPr/>
        <a:lstStyle/>
        <a:p>
          <a:endParaRPr lang="en-US"/>
        </a:p>
      </dgm:t>
    </dgm:pt>
    <dgm:pt modelId="{2FEE6BA1-037D-49FB-8DC0-A39968530736}" type="pres">
      <dgm:prSet presAssocID="{61AB44D7-9174-4AC9-8FE0-75ED6079B5AF}" presName="node" presStyleLbl="node1" presStyleIdx="0" presStyleCnt="3" custScaleX="123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F465D-F141-40BF-A362-1A9D539547FE}" type="pres">
      <dgm:prSet presAssocID="{61AB44D7-9174-4AC9-8FE0-75ED6079B5AF}" presName="dummy" presStyleCnt="0"/>
      <dgm:spPr/>
    </dgm:pt>
    <dgm:pt modelId="{A4DFC3EC-7226-40C0-B3B8-82334D0068C3}" type="pres">
      <dgm:prSet presAssocID="{FA45911C-FA16-40E4-8E2B-0DCF3B3C0073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3C953B4-6EBF-41AA-B54D-8F2DA673D36C}" type="pres">
      <dgm:prSet presAssocID="{7FF4BE22-3410-4867-B958-EF499C3056AE}" presName="node" presStyleLbl="node1" presStyleIdx="1" presStyleCnt="3" custScaleX="140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59E8F-83AD-4306-8BA8-7423C5B5D50D}" type="pres">
      <dgm:prSet presAssocID="{7FF4BE22-3410-4867-B958-EF499C3056AE}" presName="dummy" presStyleCnt="0"/>
      <dgm:spPr/>
    </dgm:pt>
    <dgm:pt modelId="{0669922D-AA4F-48AF-ADD3-CDE68F7BF157}" type="pres">
      <dgm:prSet presAssocID="{4A79DBA9-D993-47BA-9120-C11EC8777C9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26DE549-DC9F-408C-A701-9DFB240BFA3B}" type="pres">
      <dgm:prSet presAssocID="{61F1E8AA-48B6-4970-9625-AE378DB8098E}" presName="node" presStyleLbl="node1" presStyleIdx="2" presStyleCnt="3" custScaleX="14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7B318-0214-4CB7-8FE4-705898F166E6}" type="pres">
      <dgm:prSet presAssocID="{61F1E8AA-48B6-4970-9625-AE378DB8098E}" presName="dummy" presStyleCnt="0"/>
      <dgm:spPr/>
    </dgm:pt>
    <dgm:pt modelId="{D0CD1EF5-6130-4480-B704-5C40C6F00F61}" type="pres">
      <dgm:prSet presAssocID="{46EEB9C1-770F-4CA5-8650-1F3AA5EC6E63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7021753-AEEF-4CBB-A51F-EC9186AC4166}" srcId="{127F64B0-0FAB-4DF8-8509-048C3C8E15B9}" destId="{61F1E8AA-48B6-4970-9625-AE378DB8098E}" srcOrd="2" destOrd="0" parTransId="{F6663961-F137-468E-BA42-9F3CD3336975}" sibTransId="{46EEB9C1-770F-4CA5-8650-1F3AA5EC6E63}"/>
    <dgm:cxn modelId="{82D82F8E-C959-4D52-A46D-20B6684C99F8}" srcId="{B5114760-A075-438D-9D48-C59EBB1207FD}" destId="{127F64B0-0FAB-4DF8-8509-048C3C8E15B9}" srcOrd="0" destOrd="0" parTransId="{4CBE8B05-C04D-4E4A-9FFE-CA6A5C3441F6}" sibTransId="{250EEBE9-7FF9-42CD-A2BE-B13A6C3A3FE3}"/>
    <dgm:cxn modelId="{2CEC2FED-6E32-4B12-AE29-C92B889B349E}" type="presOf" srcId="{4A79DBA9-D993-47BA-9120-C11EC8777C9A}" destId="{0669922D-AA4F-48AF-ADD3-CDE68F7BF157}" srcOrd="0" destOrd="0" presId="urn:microsoft.com/office/officeart/2005/8/layout/radial6"/>
    <dgm:cxn modelId="{9D83E273-3926-466A-8E7E-4ADE83D3C90D}" srcId="{127F64B0-0FAB-4DF8-8509-048C3C8E15B9}" destId="{61AB44D7-9174-4AC9-8FE0-75ED6079B5AF}" srcOrd="0" destOrd="0" parTransId="{7C9AA5B9-431C-48B3-AB29-0163ECD9D579}" sibTransId="{FA45911C-FA16-40E4-8E2B-0DCF3B3C0073}"/>
    <dgm:cxn modelId="{D8B6D5B9-A795-4DB7-8D75-4CB064DAF6A2}" type="presOf" srcId="{7FF4BE22-3410-4867-B958-EF499C3056AE}" destId="{53C953B4-6EBF-41AA-B54D-8F2DA673D36C}" srcOrd="0" destOrd="0" presId="urn:microsoft.com/office/officeart/2005/8/layout/radial6"/>
    <dgm:cxn modelId="{FD989B8F-C34D-4CB8-88F0-CACF6CB211DF}" type="presOf" srcId="{FA45911C-FA16-40E4-8E2B-0DCF3B3C0073}" destId="{A4DFC3EC-7226-40C0-B3B8-82334D0068C3}" srcOrd="0" destOrd="0" presId="urn:microsoft.com/office/officeart/2005/8/layout/radial6"/>
    <dgm:cxn modelId="{04C8617B-1817-4DBF-BD86-DBDC2C2CF45B}" srcId="{B5114760-A075-438D-9D48-C59EBB1207FD}" destId="{845A8B28-B556-41AA-848E-FC8A8FC1E742}" srcOrd="1" destOrd="0" parTransId="{8D83A39D-6335-4820-9C92-32854F7D1E52}" sibTransId="{A0441FEB-0991-4B37-8353-818DC60C3BFB}"/>
    <dgm:cxn modelId="{21E1EDED-3FFB-478C-8719-9C12B4C05689}" type="presOf" srcId="{B5114760-A075-438D-9D48-C59EBB1207FD}" destId="{C4A848A8-CE0E-4557-AC8B-6478BC0ECE16}" srcOrd="0" destOrd="0" presId="urn:microsoft.com/office/officeart/2005/8/layout/radial6"/>
    <dgm:cxn modelId="{5A36F8CA-CD04-4554-98B1-54B84159BE8F}" type="presOf" srcId="{61AB44D7-9174-4AC9-8FE0-75ED6079B5AF}" destId="{2FEE6BA1-037D-49FB-8DC0-A39968530736}" srcOrd="0" destOrd="0" presId="urn:microsoft.com/office/officeart/2005/8/layout/radial6"/>
    <dgm:cxn modelId="{4CE97E23-F5F9-4D68-ADF4-F26D7F45641C}" type="presOf" srcId="{46EEB9C1-770F-4CA5-8650-1F3AA5EC6E63}" destId="{D0CD1EF5-6130-4480-B704-5C40C6F00F61}" srcOrd="0" destOrd="0" presId="urn:microsoft.com/office/officeart/2005/8/layout/radial6"/>
    <dgm:cxn modelId="{B85733AE-620D-4EAD-A780-B6DD22A07BD2}" type="presOf" srcId="{61F1E8AA-48B6-4970-9625-AE378DB8098E}" destId="{D26DE549-DC9F-408C-A701-9DFB240BFA3B}" srcOrd="0" destOrd="0" presId="urn:microsoft.com/office/officeart/2005/8/layout/radial6"/>
    <dgm:cxn modelId="{C6041F6C-F767-40A2-BF30-E0DC7679297D}" type="presOf" srcId="{127F64B0-0FAB-4DF8-8509-048C3C8E15B9}" destId="{12E67710-B994-4EE5-A226-0105E181AD23}" srcOrd="0" destOrd="0" presId="urn:microsoft.com/office/officeart/2005/8/layout/radial6"/>
    <dgm:cxn modelId="{82A701BC-8FB1-42F2-9239-33F4767B0264}" srcId="{127F64B0-0FAB-4DF8-8509-048C3C8E15B9}" destId="{7FF4BE22-3410-4867-B958-EF499C3056AE}" srcOrd="1" destOrd="0" parTransId="{DE0DD5F3-D6E7-45CF-B4AC-17C92D912118}" sibTransId="{4A79DBA9-D993-47BA-9120-C11EC8777C9A}"/>
    <dgm:cxn modelId="{99303584-A287-443C-BAA6-64C6F6958157}" type="presParOf" srcId="{C4A848A8-CE0E-4557-AC8B-6478BC0ECE16}" destId="{12E67710-B994-4EE5-A226-0105E181AD23}" srcOrd="0" destOrd="0" presId="urn:microsoft.com/office/officeart/2005/8/layout/radial6"/>
    <dgm:cxn modelId="{ED8E3980-A600-4881-A80D-86C3F12B6C20}" type="presParOf" srcId="{C4A848A8-CE0E-4557-AC8B-6478BC0ECE16}" destId="{2FEE6BA1-037D-49FB-8DC0-A39968530736}" srcOrd="1" destOrd="0" presId="urn:microsoft.com/office/officeart/2005/8/layout/radial6"/>
    <dgm:cxn modelId="{F88A5567-3A05-45DC-BDE5-8AB0C2A27C61}" type="presParOf" srcId="{C4A848A8-CE0E-4557-AC8B-6478BC0ECE16}" destId="{56BF465D-F141-40BF-A362-1A9D539547FE}" srcOrd="2" destOrd="0" presId="urn:microsoft.com/office/officeart/2005/8/layout/radial6"/>
    <dgm:cxn modelId="{8F0CBA06-8D78-4626-B012-CF3144E75A0B}" type="presParOf" srcId="{C4A848A8-CE0E-4557-AC8B-6478BC0ECE16}" destId="{A4DFC3EC-7226-40C0-B3B8-82334D0068C3}" srcOrd="3" destOrd="0" presId="urn:microsoft.com/office/officeart/2005/8/layout/radial6"/>
    <dgm:cxn modelId="{3E4A50A1-9969-49F3-BC11-4BE49703F074}" type="presParOf" srcId="{C4A848A8-CE0E-4557-AC8B-6478BC0ECE16}" destId="{53C953B4-6EBF-41AA-B54D-8F2DA673D36C}" srcOrd="4" destOrd="0" presId="urn:microsoft.com/office/officeart/2005/8/layout/radial6"/>
    <dgm:cxn modelId="{8FAF939C-5F26-435C-8EC8-8BFA9F5C8FF3}" type="presParOf" srcId="{C4A848A8-CE0E-4557-AC8B-6478BC0ECE16}" destId="{E8859E8F-83AD-4306-8BA8-7423C5B5D50D}" srcOrd="5" destOrd="0" presId="urn:microsoft.com/office/officeart/2005/8/layout/radial6"/>
    <dgm:cxn modelId="{EB1F87F0-F1B6-4A87-BEE0-E19194EE6E1B}" type="presParOf" srcId="{C4A848A8-CE0E-4557-AC8B-6478BC0ECE16}" destId="{0669922D-AA4F-48AF-ADD3-CDE68F7BF157}" srcOrd="6" destOrd="0" presId="urn:microsoft.com/office/officeart/2005/8/layout/radial6"/>
    <dgm:cxn modelId="{93981B15-C022-46C9-945C-EC065C002C01}" type="presParOf" srcId="{C4A848A8-CE0E-4557-AC8B-6478BC0ECE16}" destId="{D26DE549-DC9F-408C-A701-9DFB240BFA3B}" srcOrd="7" destOrd="0" presId="urn:microsoft.com/office/officeart/2005/8/layout/radial6"/>
    <dgm:cxn modelId="{6EDD3B18-52C2-4F79-8E3F-E6EE874EECBB}" type="presParOf" srcId="{C4A848A8-CE0E-4557-AC8B-6478BC0ECE16}" destId="{CC67B318-0214-4CB7-8FE4-705898F166E6}" srcOrd="8" destOrd="0" presId="urn:microsoft.com/office/officeart/2005/8/layout/radial6"/>
    <dgm:cxn modelId="{4A8E0F4F-10A3-48ED-A5D9-0C3075D903BD}" type="presParOf" srcId="{C4A848A8-CE0E-4557-AC8B-6478BC0ECE16}" destId="{D0CD1EF5-6130-4480-B704-5C40C6F00F6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D1EF5-6130-4480-B704-5C40C6F00F61}">
      <dsp:nvSpPr>
        <dsp:cNvPr id="0" name=""/>
        <dsp:cNvSpPr/>
      </dsp:nvSpPr>
      <dsp:spPr>
        <a:xfrm>
          <a:off x="3440847" y="660877"/>
          <a:ext cx="4412380" cy="4412380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69922D-AA4F-48AF-ADD3-CDE68F7BF157}">
      <dsp:nvSpPr>
        <dsp:cNvPr id="0" name=""/>
        <dsp:cNvSpPr/>
      </dsp:nvSpPr>
      <dsp:spPr>
        <a:xfrm>
          <a:off x="3440847" y="660877"/>
          <a:ext cx="4412380" cy="4412380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FC3EC-7226-40C0-B3B8-82334D0068C3}">
      <dsp:nvSpPr>
        <dsp:cNvPr id="0" name=""/>
        <dsp:cNvSpPr/>
      </dsp:nvSpPr>
      <dsp:spPr>
        <a:xfrm>
          <a:off x="3440847" y="660877"/>
          <a:ext cx="4412380" cy="4412380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67710-B994-4EE5-A226-0105E181AD23}">
      <dsp:nvSpPr>
        <dsp:cNvPr id="0" name=""/>
        <dsp:cNvSpPr/>
      </dsp:nvSpPr>
      <dsp:spPr>
        <a:xfrm>
          <a:off x="4630971" y="1851002"/>
          <a:ext cx="2032131" cy="2032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PEMILU</a:t>
          </a:r>
          <a:endParaRPr lang="en-US" sz="3100" kern="1200" dirty="0"/>
        </a:p>
      </dsp:txBody>
      <dsp:txXfrm>
        <a:off x="4928570" y="2148601"/>
        <a:ext cx="1436933" cy="1436933"/>
      </dsp:txXfrm>
    </dsp:sp>
    <dsp:sp modelId="{2FEE6BA1-037D-49FB-8DC0-A39968530736}">
      <dsp:nvSpPr>
        <dsp:cNvPr id="0" name=""/>
        <dsp:cNvSpPr/>
      </dsp:nvSpPr>
      <dsp:spPr>
        <a:xfrm>
          <a:off x="4770170" y="841"/>
          <a:ext cx="1753733" cy="1422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PESERTA</a:t>
          </a:r>
          <a:endParaRPr lang="en-US" sz="2000" kern="1200" dirty="0"/>
        </a:p>
      </dsp:txBody>
      <dsp:txXfrm>
        <a:off x="5026998" y="209160"/>
        <a:ext cx="1240077" cy="1005853"/>
      </dsp:txXfrm>
    </dsp:sp>
    <dsp:sp modelId="{53C953B4-6EBF-41AA-B54D-8F2DA673D36C}">
      <dsp:nvSpPr>
        <dsp:cNvPr id="0" name=""/>
        <dsp:cNvSpPr/>
      </dsp:nvSpPr>
      <dsp:spPr>
        <a:xfrm>
          <a:off x="6516138" y="3233312"/>
          <a:ext cx="1994333" cy="1422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PEMILIH</a:t>
          </a:r>
          <a:endParaRPr lang="en-US" sz="2000" kern="1200" dirty="0"/>
        </a:p>
      </dsp:txBody>
      <dsp:txXfrm>
        <a:off x="6808201" y="3441631"/>
        <a:ext cx="1410207" cy="1005853"/>
      </dsp:txXfrm>
    </dsp:sp>
    <dsp:sp modelId="{D26DE549-DC9F-408C-A701-9DFB240BFA3B}">
      <dsp:nvSpPr>
        <dsp:cNvPr id="0" name=""/>
        <dsp:cNvSpPr/>
      </dsp:nvSpPr>
      <dsp:spPr>
        <a:xfrm>
          <a:off x="2737649" y="3233312"/>
          <a:ext cx="2086240" cy="1422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PENYELENGGARA</a:t>
          </a:r>
          <a:endParaRPr lang="en-US" sz="1800" kern="1200" dirty="0"/>
        </a:p>
      </dsp:txBody>
      <dsp:txXfrm>
        <a:off x="3043172" y="3441631"/>
        <a:ext cx="1475194" cy="1005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4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4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7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5289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88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26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1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13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3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4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9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3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5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8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6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5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2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69A596-F958-42EE-B123-45ABEBCBCF1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53B61-82EE-4C5C-901B-3D3D62E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276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PEMUTAKHIRAN DATA PEMILIH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Pokja</a:t>
            </a:r>
            <a:r>
              <a:rPr lang="en-US" dirty="0" smtClean="0"/>
              <a:t> </a:t>
            </a:r>
            <a:r>
              <a:rPr lang="en-US" dirty="0" err="1" smtClean="0"/>
              <a:t>pemutakhiran</a:t>
            </a:r>
            <a:r>
              <a:rPr lang="en-US" dirty="0" smtClean="0"/>
              <a:t> data </a:t>
            </a:r>
            <a:r>
              <a:rPr lang="en-US" dirty="0" err="1" smtClean="0"/>
              <a:t>pemilih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1" y="821018"/>
            <a:ext cx="9404723" cy="1400530"/>
          </a:xfrm>
        </p:spPr>
        <p:txBody>
          <a:bodyPr/>
          <a:lstStyle/>
          <a:p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terdata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 A-KPU </a:t>
            </a:r>
            <a:r>
              <a:rPr lang="en-US" dirty="0" err="1" smtClean="0"/>
              <a:t>dan</a:t>
            </a:r>
            <a:r>
              <a:rPr lang="en-US" dirty="0" smtClean="0"/>
              <a:t> AA-KPU </a:t>
            </a:r>
            <a:r>
              <a:rPr lang="en-US" dirty="0" err="1" smtClean="0"/>
              <a:t>bila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464511"/>
              </p:ext>
            </p:extLst>
          </p:nvPr>
        </p:nvGraphicFramePr>
        <p:xfrm>
          <a:off x="1103311" y="3083878"/>
          <a:ext cx="10186988" cy="2046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3494"/>
                <a:gridCol w="5093494"/>
              </a:tblGrid>
              <a:tr h="1296041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memiliki</a:t>
                      </a:r>
                      <a:r>
                        <a:rPr lang="en-US" dirty="0" smtClean="0"/>
                        <a:t> KTP-</a:t>
                      </a:r>
                      <a:r>
                        <a:rPr lang="en-US" dirty="0" err="1" smtClean="0"/>
                        <a:t>Elektronik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Suket</a:t>
                      </a:r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Diberi keterangan t</a:t>
                      </a:r>
                      <a:r>
                        <a:rPr lang="en-US" dirty="0" err="1" smtClean="0"/>
                        <a:t>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mempunyai</a:t>
                      </a:r>
                      <a:r>
                        <a:rPr lang="en-US" dirty="0" smtClean="0"/>
                        <a:t> KTP-</a:t>
                      </a:r>
                      <a:r>
                        <a:rPr lang="en-US" dirty="0" err="1" smtClean="0"/>
                        <a:t>Elektronik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Suket</a:t>
                      </a:r>
                      <a:r>
                        <a:rPr lang="en-US" dirty="0" smtClean="0"/>
                        <a:t> (11)</a:t>
                      </a:r>
                      <a:endParaRPr lang="en-US" dirty="0"/>
                    </a:p>
                  </a:txBody>
                  <a:tcPr marL="77801" marR="77801"/>
                </a:tc>
              </a:tr>
              <a:tr h="750881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ditemui</a:t>
                      </a:r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Diberi keterangan b</a:t>
                      </a:r>
                      <a:r>
                        <a:rPr lang="en-US" dirty="0" err="1" smtClean="0"/>
                        <a:t>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dipastikan</a:t>
                      </a:r>
                      <a:r>
                        <a:rPr lang="en-US" dirty="0" smtClean="0"/>
                        <a:t> </a:t>
                      </a:r>
                      <a:r>
                        <a:rPr lang="id-ID" dirty="0" smtClean="0"/>
                        <a:t>memiliki KTP elektronik </a:t>
                      </a:r>
                      <a:r>
                        <a:rPr lang="en-US" dirty="0" smtClean="0"/>
                        <a:t>(12)</a:t>
                      </a:r>
                      <a:endParaRPr lang="en-US" dirty="0"/>
                    </a:p>
                  </a:txBody>
                  <a:tcPr marL="77801" marR="778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3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VIII. </a:t>
            </a:r>
            <a:r>
              <a:rPr lang="en-US" dirty="0" err="1" smtClean="0"/>
              <a:t>Setelah</a:t>
            </a:r>
            <a:r>
              <a:rPr lang="en-US" dirty="0" smtClean="0"/>
              <a:t> di COKLIT,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50488" cy="48050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Model AA.1-KPU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Menempelkan</a:t>
            </a:r>
            <a:r>
              <a:rPr lang="en-US" dirty="0" smtClean="0"/>
              <a:t> </a:t>
            </a:r>
            <a:r>
              <a:rPr lang="en-US" dirty="0" err="1" smtClean="0"/>
              <a:t>stiker</a:t>
            </a:r>
            <a:r>
              <a:rPr lang="en-US" dirty="0" smtClean="0"/>
              <a:t>/ Model AA.2-KPU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Kepada</a:t>
            </a:r>
            <a:r>
              <a:rPr lang="en-US" dirty="0" smtClean="0"/>
              <a:t> PPS, </a:t>
            </a:r>
            <a:r>
              <a:rPr lang="en-US" dirty="0" err="1" smtClean="0"/>
              <a:t>Pantarlih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Rekap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Model AA.3-KPU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IX. PPS PADA SAAT MENERIMA HASIL COKLIT PANTARLIH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coklit</a:t>
            </a:r>
            <a:endParaRPr lang="en-US" dirty="0" smtClean="0"/>
          </a:p>
          <a:p>
            <a:r>
              <a:rPr lang="en-US" dirty="0" smtClean="0"/>
              <a:t>Model A.KPU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Coklit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Model AA-KPU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smtClean="0"/>
              <a:t>Model AA.3-KPU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Coklit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coklit</a:t>
            </a:r>
            <a:r>
              <a:rPr lang="en-US" dirty="0" smtClean="0"/>
              <a:t> denga </a:t>
            </a:r>
            <a:r>
              <a:rPr lang="en-US" dirty="0" err="1" smtClean="0"/>
              <a:t>rekap</a:t>
            </a:r>
            <a:r>
              <a:rPr lang="en-US" dirty="0" smtClean="0"/>
              <a:t> (Model AA.3-KPU)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1" y="363818"/>
            <a:ext cx="10509569" cy="140053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X. </a:t>
            </a: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Pemilih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Pemutakhiran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PPS </a:t>
            </a:r>
            <a:r>
              <a:rPr lang="en-US" sz="3600" dirty="0" err="1" smtClean="0"/>
              <a:t>Menyusun</a:t>
            </a:r>
            <a:r>
              <a:rPr lang="en-US" sz="3600" dirty="0" smtClean="0"/>
              <a:t> </a:t>
            </a:r>
            <a:r>
              <a:rPr lang="en-US" sz="3600" dirty="0" err="1" smtClean="0"/>
              <a:t>Daftar</a:t>
            </a:r>
            <a:r>
              <a:rPr lang="en-US" sz="3600" dirty="0" smtClean="0"/>
              <a:t> </a:t>
            </a:r>
            <a:r>
              <a:rPr lang="en-US" sz="3600" dirty="0" err="1" smtClean="0"/>
              <a:t>Pemilih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Pemutakhiran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1" y="2063603"/>
            <a:ext cx="11099800" cy="291479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PPS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/>
              <a:t>softcopy  </a:t>
            </a:r>
            <a:r>
              <a:rPr lang="en-US" sz="2400" dirty="0" err="1"/>
              <a:t>formulir</a:t>
            </a:r>
            <a:r>
              <a:rPr lang="en-US" sz="2400" dirty="0"/>
              <a:t> model </a:t>
            </a:r>
            <a:r>
              <a:rPr lang="en-US" sz="2400" dirty="0" smtClean="0"/>
              <a:t>A-KPU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PPS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softcopy </a:t>
            </a:r>
            <a:r>
              <a:rPr lang="en-US" sz="2400" dirty="0" err="1" smtClean="0"/>
              <a:t>formulir</a:t>
            </a:r>
            <a:r>
              <a:rPr lang="en-US" sz="2400" dirty="0" smtClean="0"/>
              <a:t> Model AB-KPU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: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200" dirty="0" err="1"/>
              <a:t>Pemilih</a:t>
            </a:r>
            <a:r>
              <a:rPr lang="en-US" sz="2200" dirty="0"/>
              <a:t> TMS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200" dirty="0" err="1"/>
              <a:t>Pemilih</a:t>
            </a:r>
            <a:r>
              <a:rPr lang="en-US" sz="2200" dirty="0"/>
              <a:t> </a:t>
            </a:r>
            <a:r>
              <a:rPr lang="en-US" sz="2200" dirty="0" err="1"/>
              <a:t>Perbaikan</a:t>
            </a:r>
            <a:r>
              <a:rPr lang="en-US" sz="2200" dirty="0"/>
              <a:t> Data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200" dirty="0" err="1"/>
              <a:t>Pemilih</a:t>
            </a:r>
            <a:r>
              <a:rPr lang="en-US" sz="2200" dirty="0"/>
              <a:t> </a:t>
            </a:r>
            <a:r>
              <a:rPr lang="en-US" sz="2200" dirty="0" err="1"/>
              <a:t>Baru</a:t>
            </a:r>
            <a:r>
              <a:rPr lang="en-US" sz="2200" dirty="0"/>
              <a:t> (Model AA-KPU</a:t>
            </a:r>
            <a:r>
              <a:rPr lang="en-US" sz="22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PPS </a:t>
            </a:r>
            <a:r>
              <a:rPr lang="en-US" sz="2400" dirty="0" err="1"/>
              <a:t>membuat</a:t>
            </a:r>
            <a:r>
              <a:rPr lang="en-US" sz="2400" dirty="0"/>
              <a:t> softcopy </a:t>
            </a:r>
            <a:r>
              <a:rPr lang="en-US" sz="2400" dirty="0" err="1"/>
              <a:t>formulir</a:t>
            </a:r>
            <a:r>
              <a:rPr lang="en-US" sz="2400" dirty="0"/>
              <a:t> Model </a:t>
            </a:r>
            <a:r>
              <a:rPr lang="en-US" sz="2400" dirty="0" smtClean="0"/>
              <a:t>AC-KPU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PPS </a:t>
            </a:r>
            <a:r>
              <a:rPr lang="en-US" sz="2400" dirty="0" err="1"/>
              <a:t>membuat</a:t>
            </a:r>
            <a:r>
              <a:rPr lang="en-US" sz="2400" dirty="0"/>
              <a:t> softcopy </a:t>
            </a:r>
            <a:r>
              <a:rPr lang="en-US" sz="2400" dirty="0" err="1"/>
              <a:t>formulir</a:t>
            </a:r>
            <a:r>
              <a:rPr lang="en-US" sz="2400" dirty="0"/>
              <a:t> </a:t>
            </a:r>
            <a:r>
              <a:rPr lang="en-US" sz="2400" dirty="0" err="1" smtClean="0"/>
              <a:t>Rekapitulasi</a:t>
            </a:r>
            <a:r>
              <a:rPr lang="en-US" sz="2400" dirty="0" smtClean="0"/>
              <a:t> Model AB.1-KPU </a:t>
            </a:r>
            <a:r>
              <a:rPr lang="en-US" sz="2400" dirty="0" err="1" smtClean="0"/>
              <a:t>dan</a:t>
            </a:r>
            <a:r>
              <a:rPr lang="en-US" sz="2400" dirty="0" smtClean="0"/>
              <a:t> Model AC.1-KPU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734855"/>
            <a:ext cx="10515600" cy="993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: </a:t>
            </a:r>
            <a:r>
              <a:rPr lang="en-US" sz="1600" dirty="0" err="1"/>
              <a:t>Lihat</a:t>
            </a:r>
            <a:r>
              <a:rPr lang="en-US" sz="1600" dirty="0"/>
              <a:t> </a:t>
            </a:r>
            <a:r>
              <a:rPr lang="en-US" sz="1600" dirty="0" err="1"/>
              <a:t>buku</a:t>
            </a:r>
            <a:r>
              <a:rPr lang="en-US" sz="1600" dirty="0"/>
              <a:t> </a:t>
            </a:r>
            <a:r>
              <a:rPr lang="en-US" sz="1600" dirty="0" err="1" smtClean="0"/>
              <a:t>Panduan</a:t>
            </a: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*</a:t>
            </a:r>
            <a:r>
              <a:rPr lang="en-US" sz="1600" dirty="0" err="1" smtClean="0"/>
              <a:t>Praktek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65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865" y="2966341"/>
            <a:ext cx="10509569" cy="140053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Terima kasih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08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23864"/>
              </p:ext>
            </p:extLst>
          </p:nvPr>
        </p:nvGraphicFramePr>
        <p:xfrm>
          <a:off x="343657" y="1053832"/>
          <a:ext cx="11248121" cy="5361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/>
        </p:nvSpPr>
        <p:spPr>
          <a:xfrm>
            <a:off x="643361" y="91043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 smtClean="0"/>
              <a:t>I. </a:t>
            </a:r>
            <a:r>
              <a:rPr lang="id-ID" sz="4000" dirty="0" smtClean="0"/>
              <a:t>PEMILIH DAN PEMILU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86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PERMASALAHAN PEMILIH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TIDAK TERDAFTAR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GANDA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SUDAH MENINGGAL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SUDAH PINDAH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TIDAK MEMILIKI KTP ELEKTRONIK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8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SYARAT PEMILIH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Genap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17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/ </a:t>
            </a:r>
            <a:r>
              <a:rPr lang="en-US" dirty="0" err="1" smtClean="0"/>
              <a:t>ingatannya</a:t>
            </a:r>
            <a:r>
              <a:rPr lang="en-US" dirty="0" smtClean="0"/>
              <a:t>,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pilihnya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Berdomisili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emilih</a:t>
            </a:r>
            <a:r>
              <a:rPr lang="en-US" dirty="0" smtClean="0"/>
              <a:t> yang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KTP </a:t>
            </a:r>
            <a:r>
              <a:rPr lang="en-US" dirty="0" err="1" smtClean="0"/>
              <a:t>Elektronik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KTP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Surat </a:t>
            </a:r>
            <a:r>
              <a:rPr lang="en-US" dirty="0" err="1" smtClean="0"/>
              <a:t>Keterangan</a:t>
            </a:r>
            <a:r>
              <a:rPr lang="en-US" dirty="0" smtClean="0"/>
              <a:t> yang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Disdukcapil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TNI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Polri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6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63818"/>
            <a:ext cx="9404723" cy="842682"/>
          </a:xfrm>
        </p:spPr>
        <p:txBody>
          <a:bodyPr/>
          <a:lstStyle/>
          <a:p>
            <a:r>
              <a:rPr lang="en-US" dirty="0" smtClean="0"/>
              <a:t>IV. WAKTU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21895"/>
              </p:ext>
            </p:extLst>
          </p:nvPr>
        </p:nvGraphicFramePr>
        <p:xfrm>
          <a:off x="519111" y="1275541"/>
          <a:ext cx="11075995" cy="522708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77469"/>
                <a:gridCol w="1154591"/>
                <a:gridCol w="1927129"/>
                <a:gridCol w="1522899"/>
                <a:gridCol w="2946954"/>
                <a:gridCol w="2946953"/>
              </a:tblGrid>
              <a:tr h="349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NO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LEMBAGA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KEGIATAN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 dirty="0">
                          <a:effectLst/>
                        </a:rPr>
                        <a:t>WAKTU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INPUT/ DOKUMEN DITERIMA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OUTPUT / DOKUMEN HASIL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2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PPS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 err="1">
                          <a:effectLst/>
                        </a:rPr>
                        <a:t>Penyusunan</a:t>
                      </a:r>
                      <a:r>
                        <a:rPr lang="en-US" sz="1050" u="none" strike="noStrike" dirty="0">
                          <a:effectLst/>
                        </a:rPr>
                        <a:t> Data </a:t>
                      </a:r>
                      <a:r>
                        <a:rPr lang="en-US" sz="1050" u="none" strike="noStrike" dirty="0" err="1">
                          <a:effectLst/>
                        </a:rPr>
                        <a:t>Pemilih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11-14 April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Soft </a:t>
                      </a:r>
                      <a:r>
                        <a:rPr lang="en-US" sz="1050" u="none" strike="noStrike" dirty="0" err="1">
                          <a:effectLst/>
                        </a:rPr>
                        <a:t>Ccopy</a:t>
                      </a:r>
                      <a:r>
                        <a:rPr lang="en-US" sz="1050" u="none" strike="noStrike" dirty="0">
                          <a:effectLst/>
                        </a:rPr>
                        <a:t> Model A </a:t>
                      </a:r>
                      <a:r>
                        <a:rPr lang="en-US" sz="1050" u="none" strike="noStrike" dirty="0" err="1">
                          <a:effectLst/>
                        </a:rPr>
                        <a:t>dengan</a:t>
                      </a:r>
                      <a:r>
                        <a:rPr lang="en-US" sz="1050" u="none" strike="noStrike" dirty="0">
                          <a:effectLst/>
                        </a:rPr>
                        <a:t> TPS 0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050" u="none" strike="noStrike" dirty="0">
                          <a:effectLst/>
                        </a:rPr>
                        <a:t>Model A KPU &lt;300 pemilih per TPS dan tidak ada TPS 0</a:t>
                      </a:r>
                      <a:endParaRPr lang="sv-S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err="1">
                          <a:effectLst/>
                        </a:rPr>
                        <a:t>Rekap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err="1">
                          <a:effectLst/>
                        </a:rPr>
                        <a:t>Rekap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22">
                <a:tc rowSpan="7"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 err="1">
                          <a:effectLst/>
                        </a:rPr>
                        <a:t>Pantarlih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 err="1" smtClean="0">
                          <a:effectLst/>
                        </a:rPr>
                        <a:t>Coklit</a:t>
                      </a:r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17 April - 17 Mei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err="1">
                          <a:effectLst/>
                        </a:rPr>
                        <a:t>Formulir-formulir</a:t>
                      </a:r>
                      <a:r>
                        <a:rPr lang="en-US" sz="1050" u="none" strike="noStrike" dirty="0">
                          <a:effectLst/>
                        </a:rPr>
                        <a:t> :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- Hard Copy Model A KPU </a:t>
                      </a:r>
                      <a:r>
                        <a:rPr lang="en-US" sz="1050" u="none" strike="noStrike" dirty="0" err="1">
                          <a:effectLst/>
                        </a:rPr>
                        <a:t>hasil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coklit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ke</a:t>
                      </a:r>
                      <a:r>
                        <a:rPr lang="en-US" sz="1050" u="none" strike="noStrike" dirty="0">
                          <a:effectLst/>
                        </a:rPr>
                        <a:t> PPS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1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 - Hard Copy Model A </a:t>
                      </a:r>
                      <a:r>
                        <a:rPr lang="en-US" sz="1050" u="none" strike="noStrike" dirty="0" smtClean="0">
                          <a:effectLst/>
                        </a:rPr>
                        <a:t>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 - Model AA KPU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/>
                </a:tc>
              </a:tr>
              <a:tr h="17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 -Model AA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 -</a:t>
                      </a:r>
                      <a:r>
                        <a:rPr lang="en-US" sz="1050" u="none" strike="noStrike" dirty="0" err="1">
                          <a:effectLst/>
                        </a:rPr>
                        <a:t>Rekap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/>
                </a:tc>
              </a:tr>
              <a:tr h="17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 - Model AA 1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/>
                </a:tc>
              </a:tr>
              <a:tr h="17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 - Model AA 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/>
                </a:tc>
              </a:tr>
              <a:tr h="17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 - Model AA 3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/>
                </a:tc>
              </a:tr>
              <a:tr h="263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 - </a:t>
                      </a:r>
                      <a:r>
                        <a:rPr lang="en-US" sz="1050" u="none" strike="noStrike" dirty="0" err="1">
                          <a:effectLst/>
                        </a:rPr>
                        <a:t>Rekap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73">
                <a:tc rowSpan="6"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PPS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 err="1">
                          <a:effectLst/>
                        </a:rPr>
                        <a:t>Penyusunan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bahan</a:t>
                      </a:r>
                      <a:r>
                        <a:rPr lang="en-US" sz="1050" u="none" strike="noStrike" dirty="0">
                          <a:effectLst/>
                        </a:rPr>
                        <a:t> DPHP (</a:t>
                      </a:r>
                      <a:r>
                        <a:rPr lang="en-US" sz="1050" u="none" strike="noStrike" dirty="0" err="1">
                          <a:effectLst/>
                        </a:rPr>
                        <a:t>Daftar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Pemilih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Hasil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Pemutakhiran</a:t>
                      </a:r>
                      <a:r>
                        <a:rPr lang="en-US" sz="1050" u="none" strike="noStrike" dirty="0">
                          <a:effectLst/>
                        </a:rPr>
                        <a:t>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18 Mei - 8 Jun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Hard Copy Model A KPU </a:t>
                      </a:r>
                      <a:r>
                        <a:rPr lang="en-US" sz="1050" u="none" strike="noStrike" dirty="0" err="1">
                          <a:effectLst/>
                        </a:rPr>
                        <a:t>hasil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coklit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 KPU yang </a:t>
                      </a:r>
                      <a:r>
                        <a:rPr lang="en-US" sz="1050" u="none" strike="noStrike" dirty="0" err="1">
                          <a:effectLst/>
                        </a:rPr>
                        <a:t>sudah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diperbaiki</a:t>
                      </a:r>
                      <a:r>
                        <a:rPr lang="en-US" sz="1050" u="none" strike="noStrike" dirty="0">
                          <a:effectLst/>
                        </a:rPr>
                        <a:t> (A - AB) + AA</a:t>
                      </a:r>
                      <a:r>
                        <a:rPr lang="en-US" sz="1050" u="none" strike="noStrike" dirty="0" smtClean="0">
                          <a:effectLst/>
                        </a:rPr>
                        <a:t>.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9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AA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/>
                </a:tc>
              </a:tr>
              <a:tr h="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Model AA KPU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AB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/>
                </a:tc>
              </a:tr>
              <a:tr h="17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AC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/>
                </a:tc>
              </a:tr>
              <a:tr h="17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 err="1">
                          <a:effectLst/>
                        </a:rPr>
                        <a:t>Rekap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AB.1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/>
                </a:tc>
              </a:tr>
              <a:tr h="249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AC.1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123"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PPK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 err="1">
                          <a:effectLst/>
                        </a:rPr>
                        <a:t>Penyusunan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bahan</a:t>
                      </a:r>
                      <a:r>
                        <a:rPr lang="en-US" sz="1050" u="none" strike="noStrike" dirty="0">
                          <a:effectLst/>
                        </a:rPr>
                        <a:t> DPHP (</a:t>
                      </a:r>
                      <a:r>
                        <a:rPr lang="en-US" sz="1050" u="none" strike="noStrike" dirty="0" err="1">
                          <a:effectLst/>
                        </a:rPr>
                        <a:t>Daftar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Pemilih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Hasil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Pemutakhiran</a:t>
                      </a:r>
                      <a:r>
                        <a:rPr lang="en-US" sz="1050" u="none" strike="noStrike" dirty="0">
                          <a:effectLst/>
                        </a:rPr>
                        <a:t>) PPK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9 - 14 Jun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 KPU yang </a:t>
                      </a:r>
                      <a:r>
                        <a:rPr lang="en-US" sz="1050" u="none" strike="noStrike" dirty="0" err="1">
                          <a:effectLst/>
                        </a:rPr>
                        <a:t>sudah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diperbaiki</a:t>
                      </a:r>
                      <a:r>
                        <a:rPr lang="en-US" sz="1050" u="none" strike="noStrike" dirty="0">
                          <a:effectLst/>
                        </a:rPr>
                        <a:t> (A - AB) + </a:t>
                      </a:r>
                      <a:r>
                        <a:rPr lang="en-US" sz="1050" u="none" strike="noStrike" dirty="0" smtClean="0">
                          <a:effectLst/>
                        </a:rPr>
                        <a:t>AA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Softcopy Model A KPU yang </a:t>
                      </a:r>
                      <a:r>
                        <a:rPr lang="en-US" sz="1050" u="none" strike="noStrike" dirty="0" err="1">
                          <a:effectLst/>
                        </a:rPr>
                        <a:t>sudah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diperbaiki</a:t>
                      </a:r>
                      <a:r>
                        <a:rPr lang="en-US" sz="1050" u="none" strike="noStrike" dirty="0">
                          <a:effectLst/>
                        </a:rPr>
                        <a:t> (A - AB) + AA. </a:t>
                      </a:r>
                      <a:r>
                        <a:rPr lang="en-US" sz="1050" u="none" strike="noStrike" dirty="0" err="1">
                          <a:effectLst/>
                        </a:rPr>
                        <a:t>Didalam</a:t>
                      </a:r>
                      <a:r>
                        <a:rPr lang="en-US" sz="1050" u="none" strike="noStrike" dirty="0">
                          <a:effectLst/>
                        </a:rPr>
                        <a:t> A </a:t>
                      </a:r>
                      <a:r>
                        <a:rPr lang="en-US" sz="1050" u="none" strike="noStrike" dirty="0" err="1">
                          <a:effectLst/>
                        </a:rPr>
                        <a:t>ada</a:t>
                      </a:r>
                      <a:r>
                        <a:rPr lang="en-US" sz="1050" u="none" strike="noStrike" dirty="0">
                          <a:effectLst/>
                        </a:rPr>
                        <a:t> AC)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AA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AA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/>
                </a:tc>
              </a:tr>
              <a:tr h="17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AB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AB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 anchor="b"/>
                </a:tc>
              </a:tr>
              <a:tr h="306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AC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Softcopy Model AC KPU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3" marR="7413" marT="7413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481746" y="918323"/>
            <a:ext cx="9404723" cy="3572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b"/>
            <a:r>
              <a:rPr lang="en-US" sz="1600" b="1" dirty="0"/>
              <a:t>TAHAPAN / ALUR PEMUTAKHIRAN DAFTAR PEMILIH 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15674" cy="1400530"/>
          </a:xfrm>
        </p:spPr>
        <p:txBody>
          <a:bodyPr/>
          <a:lstStyle/>
          <a:p>
            <a:r>
              <a:rPr lang="en-US" dirty="0" smtClean="0"/>
              <a:t>V. PENYUSUNAN DAFTAR PEMILIH (PPS)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978025"/>
            <a:ext cx="11099800" cy="1314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Membagi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300 orang /TPS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memperhatikan</a:t>
            </a:r>
            <a:r>
              <a:rPr lang="en-US" sz="2800" dirty="0" smtClean="0"/>
              <a:t>  :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2300" y="2971086"/>
            <a:ext cx="10515600" cy="2914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TPS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,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tempuh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TPS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700" y="5664003"/>
            <a:ext cx="10515600" cy="993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*</a:t>
            </a:r>
            <a:r>
              <a:rPr lang="en-US" sz="2000" dirty="0" err="1" smtClean="0"/>
              <a:t>Praktek</a:t>
            </a:r>
            <a:r>
              <a:rPr lang="en-US" sz="2000" dirty="0" smtClean="0"/>
              <a:t> – Form –</a:t>
            </a:r>
            <a:r>
              <a:rPr lang="en-US" sz="2000" dirty="0" err="1" smtClean="0"/>
              <a:t>Rekap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2000" dirty="0" smtClean="0"/>
              <a:t>*</a:t>
            </a:r>
            <a:r>
              <a:rPr lang="en-US" sz="2000" dirty="0" err="1" smtClean="0"/>
              <a:t>Bayangkan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TPS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didirikan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3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COKLIT (PANTARLIH)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01975"/>
          </a:xfrm>
        </p:spPr>
        <p:txBody>
          <a:bodyPr/>
          <a:lstStyle/>
          <a:p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pantarlih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, </a:t>
            </a:r>
            <a:r>
              <a:rPr lang="en-US" sz="2800" dirty="0" err="1" smtClean="0"/>
              <a:t>Menambah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Memperbaiki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Pemilih</a:t>
            </a:r>
            <a:endParaRPr lang="en-US" sz="2800" dirty="0" smtClean="0"/>
          </a:p>
          <a:p>
            <a:r>
              <a:rPr lang="en-US" sz="2800" dirty="0" err="1" smtClean="0"/>
              <a:t>Pantarlih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topi</a:t>
            </a:r>
            <a:r>
              <a:rPr lang="en-US" sz="2800" dirty="0" smtClean="0"/>
              <a:t>, ban </a:t>
            </a:r>
            <a:r>
              <a:rPr lang="en-US" sz="2800" dirty="0" err="1" smtClean="0"/>
              <a:t>lengan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ID Card</a:t>
            </a:r>
          </a:p>
          <a:p>
            <a:r>
              <a:rPr lang="en-US" sz="2800" dirty="0" err="1" smtClean="0"/>
              <a:t>Pantarlih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COKLIT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menjumpai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(Dari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6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 </a:t>
            </a:r>
            <a:r>
              <a:rPr lang="en-US" dirty="0" err="1" smtClean="0"/>
              <a:t>Kegiatan</a:t>
            </a:r>
            <a:r>
              <a:rPr lang="en-US" dirty="0" smtClean="0"/>
              <a:t> COKLIT </a:t>
            </a:r>
            <a:r>
              <a:rPr lang="en-US" dirty="0" err="1" smtClean="0"/>
              <a:t>Pantarlih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512" y="1435100"/>
            <a:ext cx="10352088" cy="513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terdata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 A-KPU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kekeliruan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disabilitas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Mencoret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domisili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Mencoret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TNI/</a:t>
            </a:r>
            <a:r>
              <a:rPr lang="en-US" dirty="0" err="1" smtClean="0"/>
              <a:t>Polri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Mencoret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17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/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Mencoret</a:t>
            </a:r>
            <a:r>
              <a:rPr lang="en-US" dirty="0" smtClean="0"/>
              <a:t> data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keberadaannya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Mencoret</a:t>
            </a:r>
            <a:r>
              <a:rPr lang="en-US" dirty="0" smtClean="0"/>
              <a:t> data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Mencoret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pilihnya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Mencoret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KTP-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Surat </a:t>
            </a:r>
            <a:r>
              <a:rPr lang="en-US" dirty="0" err="1" smtClean="0"/>
              <a:t>Keteranganbukan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Mencoret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TPS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Model A-KPU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TPS </a:t>
            </a:r>
            <a:r>
              <a:rPr lang="en-US" dirty="0" err="1" smtClean="0"/>
              <a:t>terdekat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domisili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712" y="1494118"/>
            <a:ext cx="10123488" cy="4766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terdata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 A-KPU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KTP-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Surat </a:t>
            </a:r>
            <a:r>
              <a:rPr lang="en-US" dirty="0" err="1" smtClean="0"/>
              <a:t>Keterangan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Model AA-KPU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Pantarlih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KTP-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Surat </a:t>
            </a:r>
            <a:r>
              <a:rPr lang="en-US" dirty="0" err="1" smtClean="0"/>
              <a:t>Keterangan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video call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294</TotalTime>
  <Words>807</Words>
  <Application>Microsoft Office PowerPoint</Application>
  <PresentationFormat>Widescreen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</vt:lpstr>
      <vt:lpstr>PEMUTAKHIRAN DATA PEMILIH </vt:lpstr>
      <vt:lpstr>PowerPoint Presentation</vt:lpstr>
      <vt:lpstr>II. PERMASALAHAN PEMILIH</vt:lpstr>
      <vt:lpstr>III. SYARAT PEMILIH</vt:lpstr>
      <vt:lpstr>IV. WAKTU</vt:lpstr>
      <vt:lpstr>V. PENYUSUNAN DAFTAR PEMILIH (PPS)</vt:lpstr>
      <vt:lpstr>VI. COKLIT (PANTARLIH)</vt:lpstr>
      <vt:lpstr>VII. Kegiatan COKLIT Pantarlih</vt:lpstr>
      <vt:lpstr>PowerPoint Presentation</vt:lpstr>
      <vt:lpstr>Pemilih baik yang terdata dalam Model A-KPU dan AA-KPU bila :</vt:lpstr>
      <vt:lpstr>VIII. Setelah di COKLIT, kepada pemilih diberikan :</vt:lpstr>
      <vt:lpstr>IX. PPS PADA SAAT MENERIMA HASIL COKLIT PANTARLIH : </vt:lpstr>
      <vt:lpstr>X. Daftar Pemilih Hasil Pemutakhiran  PPS Menyusun Daftar Pemilih Hasil Pemutakhiran 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Dark_Art</dc:creator>
  <cp:lastModifiedBy>Lenovo</cp:lastModifiedBy>
  <cp:revision>23</cp:revision>
  <dcterms:created xsi:type="dcterms:W3CDTF">2018-04-11T03:07:29Z</dcterms:created>
  <dcterms:modified xsi:type="dcterms:W3CDTF">2018-04-12T07:24:33Z</dcterms:modified>
</cp:coreProperties>
</file>